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8"/>
  </p:notesMasterIdLst>
  <p:handoutMasterIdLst>
    <p:handoutMasterId r:id="rId9"/>
  </p:handoutMasterIdLst>
  <p:sldIdLst>
    <p:sldId id="259" r:id="rId3"/>
    <p:sldId id="261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31DB-5F68-4E9E-90EB-25E011F497B4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F39D-8C1A-4718-A126-5A73DC3ED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2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0AC3F-92A4-4610-831B-4C4B2A303ED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F2AA-7281-44A6-AED2-5896CA503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8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F2AA-7281-44A6-AED2-5896CA503D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6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BC4F-C3BC-4A83-A773-8A52DF692260}" type="datetime1">
              <a:rPr lang="en-US" smtClean="0"/>
              <a:t>10/14/2015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6415" y="2328077"/>
            <a:ext cx="9862585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181100" y="4120825"/>
            <a:ext cx="9862585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702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178C-3761-4B04-826E-5D33B572A154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2800"/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603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F3320-2E64-49D8-A7E5-3D272430B331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1100" y="1348154"/>
            <a:ext cx="6921499" cy="4778010"/>
          </a:xfrm>
        </p:spPr>
        <p:txBody>
          <a:bodyPr vert="eaVert">
            <a:normAutofit/>
          </a:bodyPr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5800" y="1348154"/>
            <a:ext cx="2743200" cy="4778010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10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A84F-579E-4FD4-9494-21F102C9D69E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22376" indent="-27432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1005840" indent="-256032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80160" indent="-237744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490472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  <a:lvl6pPr marL="1700784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6pPr>
            <a:lvl7pPr marL="192024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7pPr>
            <a:lvl8pPr marL="2139696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8pPr>
            <a:lvl9pPr marL="2331720" indent="-18288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57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A3E1-86E3-413E-98BE-7A0EEFDB4171}" type="datetime1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0" y="3366334"/>
            <a:ext cx="8839200" cy="1066688"/>
          </a:xfrm>
        </p:spPr>
        <p:txBody>
          <a:bodyPr lIns="45720" tIns="0" rIns="45720" bIns="0" anchor="b"/>
          <a:lstStyle>
            <a:lvl1pPr marL="0" indent="0" algn="r">
              <a:buNone/>
              <a:defRPr sz="2000">
                <a:solidFill>
                  <a:schemeClr val="tx2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4464372"/>
            <a:ext cx="8839200" cy="1826363"/>
          </a:xfrm>
        </p:spPr>
        <p:txBody>
          <a:bodyPr tIns="0" bIns="0" anchor="t"/>
          <a:lstStyle>
            <a:lvl1pPr algn="r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6146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E67D-46D2-455F-8327-C1B95B41309E}" type="datetime1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100" y="1600201"/>
            <a:ext cx="475488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4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A3486-7394-4DCD-8713-B25053BCF02A}" type="datetime1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12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12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81100" y="1516912"/>
            <a:ext cx="4754880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5486400"/>
            <a:ext cx="4754880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3050"/>
            <a:ext cx="104013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3266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D712-E33E-4AB7-8EFE-E055D5F27DA0}" type="datetime1">
              <a:rPr lang="en-US" smtClean="0"/>
              <a:t>10/14/2015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274320"/>
            <a:ext cx="9867900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30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EB5F1-9832-420F-B6A3-C3C50C4491DB}" type="datetime1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95750" y="1981200"/>
            <a:ext cx="9853250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BF57-8392-4D20-8F61-C990180EBE06}" type="datetime1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95750" y="85471"/>
            <a:ext cx="5687370" cy="914400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49" y="1056575"/>
            <a:ext cx="6635265" cy="730250"/>
          </a:xfrm>
        </p:spPr>
        <p:txBody>
          <a:bodyPr tIns="0" bIns="0" anchor="t">
            <a:normAutofit/>
          </a:bodyPr>
          <a:lstStyle>
            <a:lvl1pPr algn="l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557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26C95FAD-4368-4E41-A7AD-52107CF0A9A2}" type="datetime1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3269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462" y="2998764"/>
            <a:ext cx="3954587" cy="3135335"/>
          </a:xfrm>
        </p:spPr>
        <p:txBody>
          <a:bodyPr lIns="45720" rIns="4572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459" y="1705709"/>
            <a:ext cx="3954590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bg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13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FB227490-677A-446B-BF14-C14AEB8AF5B1}" type="datetime1">
              <a:rPr lang="en-US" smtClean="0"/>
              <a:t>10/14/2015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181100" y="1600201"/>
            <a:ext cx="98679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181100" y="274638"/>
            <a:ext cx="98679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66568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44" userDrawn="1">
          <p15:clr>
            <a:srgbClr val="F26B43"/>
          </p15:clr>
        </p15:guide>
        <p15:guide id="3" pos="6960" userDrawn="1">
          <p15:clr>
            <a:srgbClr val="F26B43"/>
          </p15:clr>
        </p15:guide>
        <p15:guide id="4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518845"/>
            <a:ext cx="9862585" cy="1752600"/>
          </a:xfrm>
        </p:spPr>
        <p:txBody>
          <a:bodyPr/>
          <a:lstStyle/>
          <a:p>
            <a:r>
              <a:rPr lang="en-US" dirty="0" smtClean="0"/>
              <a:t>		By: Jennifer Furr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95" y="1050128"/>
            <a:ext cx="11043685" cy="3211144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chemeClr val="accent2">
                    <a:lumMod val="50000"/>
                  </a:schemeClr>
                </a:solidFill>
                <a:latin typeface="AR CARTER" panose="02000000000000000000" pitchFamily="2" charset="0"/>
              </a:rPr>
              <a:t>Water is life</a:t>
            </a:r>
            <a:endParaRPr lang="en-US" sz="9600" dirty="0">
              <a:solidFill>
                <a:schemeClr val="accent2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2524"/>
            <a:ext cx="1570696" cy="190547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70" y="1242800"/>
            <a:ext cx="4517492" cy="245986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01" y="3864581"/>
            <a:ext cx="4019768" cy="32780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3168203" y="3661475"/>
            <a:ext cx="4584879" cy="280076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317500"/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An Art unit for 4</a:t>
            </a:r>
            <a:r>
              <a:rPr lang="en-US" sz="4400" baseline="30000" dirty="0" smtClean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th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 – 5</a:t>
            </a:r>
            <a:r>
              <a:rPr lang="en-US" sz="4400" baseline="30000" dirty="0" smtClean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th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 grade</a:t>
            </a:r>
          </a:p>
          <a:p>
            <a:pPr algn="ctr"/>
            <a:r>
              <a:rPr lang="en-US" sz="4400" dirty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e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lementary students</a:t>
            </a:r>
          </a:p>
          <a:p>
            <a:pPr algn="ctr"/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AR CARTER" panose="02000000000000000000" pitchFamily="2" charset="0"/>
              </a:rPr>
              <a:t>By: Jennifer Furr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1500" y="3781832"/>
            <a:ext cx="2418081" cy="925880"/>
          </a:xfrm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en-US" sz="18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3- Sculpting with</a:t>
            </a:r>
          </a:p>
          <a:p>
            <a:pPr algn="ctr"/>
            <a:r>
              <a:rPr lang="en-US" sz="1800" u="sng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Water</a:t>
            </a:r>
            <a:endParaRPr lang="en-US" sz="1800" u="sng" dirty="0">
              <a:solidFill>
                <a:schemeClr val="bg2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54568" y="2333641"/>
            <a:ext cx="6117751" cy="4468448"/>
          </a:xfrm>
        </p:spPr>
        <p:txBody>
          <a:bodyPr>
            <a:noAutofit/>
          </a:bodyPr>
          <a:lstStyle/>
          <a:p>
            <a:pPr lvl="0" algn="ctr"/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Essential 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Questions: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How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  <a:t>much do we use water in art and would we even be able to create art without the use of water?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*How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  <a:t>has water influenced the subject matter of paintings and other art forms? 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*Could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  <a:t>life exist without water?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*How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  <a:t>can we show the importance of water in our everyday lives through the art we create?</a:t>
            </a:r>
            <a:br>
              <a:rPr lang="en-US" sz="1800" dirty="0">
                <a:solidFill>
                  <a:schemeClr val="accent4">
                    <a:lumMod val="50000"/>
                  </a:schemeClr>
                </a:solidFill>
                <a:effectLst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Students will be able to</a:t>
            </a:r>
            <a:r>
              <a:rPr lang="en-US" sz="1800" u="sng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*Understand that life depends on water </a:t>
            </a:r>
            <a:b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*Understand that water influences art making</a:t>
            </a:r>
            <a:b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 Demonstrate empathy for the environment and for one another.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784600" cy="2641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254417"/>
            <a:ext cx="3016347" cy="22347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0" y="896819"/>
            <a:ext cx="2125014" cy="14368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83" y="4672380"/>
            <a:ext cx="2239717" cy="21585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99678"/>
            <a:ext cx="3230880" cy="32247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3975100" y="373599"/>
            <a:ext cx="4699000" cy="5232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1 – Water bottle art</a:t>
            </a:r>
            <a:endParaRPr lang="en-US" sz="2800" u="sng" dirty="0">
              <a:solidFill>
                <a:schemeClr val="accent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366334"/>
            <a:ext cx="3657601" cy="83099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400" u="sng" dirty="0" smtClean="0">
                <a:solidFill>
                  <a:schemeClr val="accent5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Lesson 2 – Surfing the Great Wave</a:t>
            </a:r>
            <a:endParaRPr lang="en-US" sz="2400" u="sng" dirty="0">
              <a:solidFill>
                <a:schemeClr val="accent5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976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32000" y="5033336"/>
            <a:ext cx="10049021" cy="1826363"/>
          </a:xfrm>
          <a:ln w="9525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AR CARTER" panose="02000000000000000000" pitchFamily="2" charset="0"/>
              </a:rPr>
              <a:t>Lesson 1: From Water Bottles to Chandeliers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5875"/>
            <a:ext cx="4065563" cy="22086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34" y="3133176"/>
            <a:ext cx="3162593" cy="39512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AutoShape 2" descr="Image result for Tony Feher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Tony Feher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12" y="72146"/>
            <a:ext cx="4597009" cy="1852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261" y="1924346"/>
            <a:ext cx="3770141" cy="2508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273050" y="2333944"/>
            <a:ext cx="2889543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Willie Pope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67755" y="320675"/>
            <a:ext cx="2250830" cy="5232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Tony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Feher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8153" y="2694011"/>
            <a:ext cx="2349303" cy="5232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Cheryl Pope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0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18087" y="4660565"/>
            <a:ext cx="10811866" cy="230124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ARTER" panose="02000000000000000000" pitchFamily="2" charset="0"/>
              </a:rPr>
              <a:t>Lesson 2: 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ARTER" panose="02000000000000000000" pitchFamily="2" charset="0"/>
              </a:rPr>
              <a:t>Surfing the great </a:t>
            </a:r>
            <a:b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ARTER" panose="02000000000000000000" pitchFamily="2" charset="0"/>
              </a:rPr>
            </a:b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R CARTER" panose="02000000000000000000" pitchFamily="2" charset="0"/>
              </a:rPr>
              <a:t>wave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40" y="0"/>
            <a:ext cx="3652545" cy="42537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66" y="2743647"/>
            <a:ext cx="2847975" cy="42862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20" y="1399769"/>
            <a:ext cx="2610541" cy="272105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2528867" y="468771"/>
            <a:ext cx="2658979" cy="646331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Hokusai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8190" y="2547331"/>
            <a:ext cx="2382253" cy="954107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Denise </a:t>
            </a:r>
          </a:p>
          <a:p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Romecki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94311" y="2482037"/>
            <a:ext cx="2273968" cy="5232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Hiroshige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55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86414" y="2016760"/>
            <a:ext cx="11005585" cy="230124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AR CARTER" panose="02000000000000000000" pitchFamily="2" charset="0"/>
              </a:rPr>
              <a:t>Lesson 3</a:t>
            </a: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AR CARTER" panose="02000000000000000000" pitchFamily="2" charset="0"/>
              </a:rPr>
              <a:t>: </a:t>
            </a:r>
            <a:b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AR CARTER" panose="02000000000000000000" pitchFamily="2" charset="0"/>
              </a:rPr>
            </a:br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AR CARTER" panose="02000000000000000000" pitchFamily="2" charset="0"/>
              </a:rPr>
              <a:t>Sculpting with water </a:t>
            </a:r>
            <a:endParaRPr lang="en-US" sz="8000" dirty="0">
              <a:solidFill>
                <a:schemeClr val="bg2">
                  <a:lumMod val="75000"/>
                </a:schemeClr>
              </a:solidFill>
              <a:latin typeface="AR CARTER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0" y="-36938"/>
            <a:ext cx="1987535" cy="29845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1994"/>
            <a:ext cx="2095500" cy="254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3" y="4823794"/>
            <a:ext cx="4105274" cy="21082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-192923"/>
            <a:ext cx="1943100" cy="24431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1186415" y="622035"/>
            <a:ext cx="2806700" cy="5232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Alberto Seveso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202588"/>
            <a:ext cx="2362200" cy="46166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Naoko Okabe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3638" y="5744501"/>
            <a:ext cx="2449477" cy="461665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Sophia Collier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1900" y="5329692"/>
            <a:ext cx="3048000" cy="40011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softEdge rad="63500"/>
          </a:effectLst>
        </p:spPr>
        <p:txBody>
          <a:bodyPr wrap="square" rtlCol="0" anchor="ctr" anchorCtr="1">
            <a:spAutoFit/>
          </a:bodyPr>
          <a:lstStyle/>
          <a:p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Shinichi Maruyama</a:t>
            </a:r>
            <a:endParaRPr 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16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int of reference design temp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int of reference design template" id="{841E3CB6-658A-4AFB-8FA9-A7AAAD1485EA}" vid="{BFA26B12-DEC3-4CA9-A9E0-828DDA998731}"/>
    </a:ext>
  </a:extLst>
</a:theme>
</file>

<file path=ppt/theme/theme2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3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00E15-BBCA-41F4-AD55-70948A1E0A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Point of reference design slides</Template>
  <TotalTime>0</TotalTime>
  <Words>71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Aharoni</vt:lpstr>
      <vt:lpstr>AR CARTER</vt:lpstr>
      <vt:lpstr>Arial</vt:lpstr>
      <vt:lpstr>Century Gothic</vt:lpstr>
      <vt:lpstr>Palatino Linotype</vt:lpstr>
      <vt:lpstr>Wingdings 2</vt:lpstr>
      <vt:lpstr>Point of reference design template</vt:lpstr>
      <vt:lpstr>Water is life</vt:lpstr>
      <vt:lpstr> Essential Questions: *How much do we use water in art and would we even be able to create art without the use of water? *How has water influenced the subject matter of paintings and other art forms?  *Could life exist without water? *How can we show the importance of water in our everyday lives through the art we create?  Students will be able to: *Understand that life depends on water  *Understand that water influences art making * Demonstrate empathy for the environment and for one another.</vt:lpstr>
      <vt:lpstr>Lesson 1: From Water Bottles to Chandeliers</vt:lpstr>
      <vt:lpstr>Lesson 2: Surfing the great  wave</vt:lpstr>
      <vt:lpstr>Lesson 3:  Sculpting with water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2015-10-12T23:08:27Z</dcterms:created>
  <dcterms:modified xsi:type="dcterms:W3CDTF">2015-10-15T02:20:16Z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TC034605399991</vt:lpwstr>
  </property>
</Properties>
</file>